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59" r:id="rId6"/>
    <p:sldId id="266" r:id="rId7"/>
    <p:sldId id="275" r:id="rId8"/>
    <p:sldId id="273" r:id="rId9"/>
    <p:sldId id="278" r:id="rId10"/>
    <p:sldId id="276" r:id="rId11"/>
    <p:sldId id="263" r:id="rId12"/>
    <p:sldId id="277" r:id="rId13"/>
    <p:sldId id="265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60" autoAdjust="0"/>
  </p:normalViewPr>
  <p:slideViewPr>
    <p:cSldViewPr snapToGrid="0" snapToObjects="1">
      <p:cViewPr varScale="1">
        <p:scale>
          <a:sx n="78" d="100"/>
          <a:sy n="78" d="100"/>
        </p:scale>
        <p:origin x="1586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4B44F-215D-483E-BA43-D9AFA05D4CFF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FAC85-BD7A-4107-B078-001094BE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FAC85-BD7A-4107-B078-001094BEB3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FAC85-BD7A-4107-B078-001094BEB3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6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8/21/2017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15127"/>
            <a:ext cx="7772400" cy="1681018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Story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Citi Bikes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4545"/>
            <a:ext cx="6400800" cy="12192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New York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Presented by: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Nazima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Khan</a:t>
            </a:r>
          </a:p>
        </p:txBody>
      </p:sp>
    </p:spTree>
    <p:extLst>
      <p:ext uri="{BB962C8B-B14F-4D97-AF65-F5344CB8AC3E}">
        <p14:creationId xmlns:p14="http://schemas.microsoft.com/office/powerpoint/2010/main" val="203443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46" t="6326" r="617" b="3734"/>
          <a:stretch/>
        </p:blipFill>
        <p:spPr>
          <a:xfrm>
            <a:off x="619685" y="773398"/>
            <a:ext cx="8019405" cy="4640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745" y="5850220"/>
            <a:ext cx="86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Filter search by gender, age range, day of week, and time of 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745" y="59612"/>
            <a:ext cx="866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Designed a User-Friendly App using only Analysis</a:t>
            </a:r>
          </a:p>
        </p:txBody>
      </p:sp>
    </p:spTree>
    <p:extLst>
      <p:ext uri="{BB962C8B-B14F-4D97-AF65-F5344CB8AC3E}">
        <p14:creationId xmlns:p14="http://schemas.microsoft.com/office/powerpoint/2010/main" val="106608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Who is riding where?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" y="956583"/>
            <a:ext cx="4396509" cy="4123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61" y="956583"/>
            <a:ext cx="4751339" cy="4123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0945" y="5458691"/>
            <a:ext cx="600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map plotting we can spot the location of the bikers as per their ages.</a:t>
            </a:r>
          </a:p>
        </p:txBody>
      </p:sp>
    </p:spTree>
    <p:extLst>
      <p:ext uri="{BB962C8B-B14F-4D97-AF65-F5344CB8AC3E}">
        <p14:creationId xmlns:p14="http://schemas.microsoft.com/office/powerpoint/2010/main" val="34805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071" t="10628" b="3842"/>
          <a:stretch/>
        </p:blipFill>
        <p:spPr>
          <a:xfrm>
            <a:off x="877528" y="707924"/>
            <a:ext cx="7345197" cy="4018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7370" y="5482758"/>
            <a:ext cx="86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Google Views package helps you find directions</a:t>
            </a:r>
          </a:p>
        </p:txBody>
      </p:sp>
    </p:spTree>
    <p:extLst>
      <p:ext uri="{BB962C8B-B14F-4D97-AF65-F5344CB8AC3E}">
        <p14:creationId xmlns:p14="http://schemas.microsoft.com/office/powerpoint/2010/main" val="358375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Holidays</a:t>
            </a:r>
          </a:p>
        </p:txBody>
      </p:sp>
      <p:pic>
        <p:nvPicPr>
          <p:cNvPr id="4" name="Picture 3" descr="trips_holidays_2016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61" y="1270077"/>
            <a:ext cx="5366236" cy="44515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00056" y="3074924"/>
            <a:ext cx="634942" cy="651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76234" y="3227324"/>
            <a:ext cx="787343" cy="933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0635" y="1270077"/>
            <a:ext cx="305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More useful during holidays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635" y="2540155"/>
            <a:ext cx="305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Heavily used during public events</a:t>
            </a:r>
          </a:p>
        </p:txBody>
      </p:sp>
      <p:pic>
        <p:nvPicPr>
          <p:cNvPr id="9" name="Picture 8" descr="Gaints_game_dec_18_2016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19" y="4434561"/>
            <a:ext cx="4161671" cy="2222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635" y="3726675"/>
            <a:ext cx="305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Giants game on Dec. 18, 2016</a:t>
            </a:r>
          </a:p>
        </p:txBody>
      </p:sp>
    </p:spTree>
    <p:extLst>
      <p:ext uri="{BB962C8B-B14F-4D97-AF65-F5344CB8AC3E}">
        <p14:creationId xmlns:p14="http://schemas.microsoft.com/office/powerpoint/2010/main" val="35071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132"/>
            <a:ext cx="8094133" cy="1075267"/>
          </a:xfrm>
        </p:spPr>
        <p:txBody>
          <a:bodyPr/>
          <a:lstStyle/>
          <a:p>
            <a:r>
              <a:rPr lang="en-US" dirty="0"/>
              <a:t>What can we predict?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734" y="1735666"/>
            <a:ext cx="79755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Can we predict number of bikes at a station for next 7 days?</a:t>
            </a:r>
          </a:p>
          <a:p>
            <a:endParaRPr lang="en-US" dirty="0"/>
          </a:p>
          <a:p>
            <a:r>
              <a:rPr lang="en-US" b="1" dirty="0"/>
              <a:t>	What happens at each station?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What do we need to predict?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734" y="3689738"/>
            <a:ext cx="24722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Response variables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Bikes_arrived</a:t>
            </a:r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Bikes_departed</a:t>
            </a:r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Bikes_removed</a:t>
            </a:r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Bikes_added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4760" r="4760"/>
          <a:stretch>
            <a:fillRect/>
          </a:stretch>
        </p:blipFill>
        <p:spPr>
          <a:xfrm>
            <a:off x="3366217" y="3443882"/>
            <a:ext cx="5185116" cy="2851614"/>
          </a:xfrm>
        </p:spPr>
      </p:pic>
    </p:spTree>
    <p:extLst>
      <p:ext uri="{BB962C8B-B14F-4D97-AF65-F5344CB8AC3E}">
        <p14:creationId xmlns:p14="http://schemas.microsoft.com/office/powerpoint/2010/main" val="2603850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784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512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Analysis done in R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PostgreSQL backend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H2o deep learning package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Train/Test split</a:t>
            </a:r>
          </a:p>
          <a:p>
            <a:pPr lvl="1"/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2015-2016 full year data/2017 until July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Packages</a:t>
            </a:r>
          </a:p>
          <a:p>
            <a:pPr lvl="1"/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ggplot2</a:t>
            </a:r>
          </a:p>
          <a:p>
            <a:pPr lvl="1"/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Lubridate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/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Dplyr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/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ggmap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/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Google Views (Map key provided by Google)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044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Further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First ideas for expanding the bicycle network based on actual usage data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Possibility of forecasting user behaviors for specific bike stations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Predict user numbers for specific stations to plan marketing measures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Predict the demand for bikes at specific stations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Identify areas with a lack of rental stations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+mn-lt"/>
              </a:rPr>
              <a:t>Examine how the proximity of bike stations to subway stations affects the user numbers</a:t>
            </a:r>
          </a:p>
          <a:p>
            <a:pPr fontAlgn="base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2406876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can you contribute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Code available on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github</a:t>
            </a:r>
            <a:endParaRPr lang="en-US" sz="2800" b="1" dirty="0">
              <a:solidFill>
                <a:schemeClr val="bg1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</a:rPr>
              <a:t>https://github.com/Nazima54/citibike-analysis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  <a:latin typeface="+mn-lt"/>
              </a:rPr>
              <a:t>github.com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+mn-lt"/>
              </a:rPr>
              <a:t>mkorrapati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latin typeface="+mn-lt"/>
              </a:rPr>
              <a:t>citibike.git</a:t>
            </a:r>
            <a:endParaRPr lang="en-US" sz="1800" b="1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App is available at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+mn-lt"/>
              </a:rPr>
              <a:t>https://citibike-mkorrapati.shinyapps.io/citi_bike_analysis/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</a:rPr>
              <a:t>https://citibike-Nazima_kh.shinyapps.io/citi_bike_analysis_user/</a:t>
            </a:r>
          </a:p>
          <a:p>
            <a:pPr lvl="1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1800" b="1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09743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8133" y="2421467"/>
            <a:ext cx="5401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Thank You!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Nazima</a:t>
            </a:r>
            <a:r>
              <a:rPr lang="en-US" dirty="0"/>
              <a:t> Khan</a:t>
            </a:r>
          </a:p>
          <a:p>
            <a:pPr algn="ctr"/>
            <a:r>
              <a:rPr lang="en-US" dirty="0"/>
              <a:t>Murali Korrapati</a:t>
            </a:r>
          </a:p>
          <a:p>
            <a:pPr algn="ctr"/>
            <a:r>
              <a:rPr lang="en-US" dirty="0" err="1"/>
              <a:t>Vivek</a:t>
            </a:r>
            <a:r>
              <a:rPr lang="en-US" dirty="0"/>
              <a:t> </a:t>
            </a:r>
            <a:r>
              <a:rPr lang="en-US" dirty="0" err="1"/>
              <a:t>Pruthi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757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24"/>
            <a:ext cx="7813755" cy="998584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Goal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654"/>
            <a:ext cx="8229600" cy="48895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Some background on Citi Bikes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Exploratory analysis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Make predictions and turn data into a user-friendly app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Tools used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Further analysis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How can you contribute?</a:t>
            </a:r>
          </a:p>
        </p:txBody>
      </p:sp>
    </p:spTree>
    <p:extLst>
      <p:ext uri="{BB962C8B-B14F-4D97-AF65-F5344CB8AC3E}">
        <p14:creationId xmlns:p14="http://schemas.microsoft.com/office/powerpoint/2010/main" val="57928277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dirty="0"/>
              <a:t>Citi Bikes</a:t>
            </a:r>
          </a:p>
        </p:txBody>
      </p:sp>
      <p:pic>
        <p:nvPicPr>
          <p:cNvPr id="4" name="Content Placeholder 3" descr="NY-subway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8336"/>
          <a:stretch>
            <a:fillRect/>
          </a:stretch>
        </p:blipFill>
        <p:spPr>
          <a:xfrm>
            <a:off x="795680" y="956583"/>
            <a:ext cx="4206998" cy="2313687"/>
          </a:xfrm>
        </p:spPr>
      </p:pic>
      <p:pic>
        <p:nvPicPr>
          <p:cNvPr id="5" name="Picture 4" descr="newyork-traffic-rush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03" y="956583"/>
            <a:ext cx="2934197" cy="3913887"/>
          </a:xfrm>
          <a:prstGeom prst="rect">
            <a:avLst/>
          </a:prstGeom>
        </p:spPr>
      </p:pic>
      <p:pic>
        <p:nvPicPr>
          <p:cNvPr id="6" name="Picture 5" descr="NY-traffic-am-extra-tim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3" y="3411443"/>
            <a:ext cx="2966153" cy="2918053"/>
          </a:xfrm>
          <a:prstGeom prst="rect">
            <a:avLst/>
          </a:prstGeom>
        </p:spPr>
      </p:pic>
      <p:pic>
        <p:nvPicPr>
          <p:cNvPr id="7" name="Picture 6" descr="ny-traffic-pm-extra-tim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04" y="3411443"/>
            <a:ext cx="2974636" cy="29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sz="4000" dirty="0"/>
              <a:t>Citi Bikes facts</a:t>
            </a:r>
          </a:p>
        </p:txBody>
      </p:sp>
      <p:pic>
        <p:nvPicPr>
          <p:cNvPr id="8" name="Content Placeholder 7" descr="newyork-citibikes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r="2011"/>
          <a:stretch>
            <a:fillRect/>
          </a:stretch>
        </p:blipFill>
        <p:spPr>
          <a:xfrm>
            <a:off x="2188689" y="961490"/>
            <a:ext cx="4766622" cy="2798288"/>
          </a:xfrm>
        </p:spPr>
      </p:pic>
      <p:sp>
        <p:nvSpPr>
          <p:cNvPr id="9" name="TextBox 8"/>
          <p:cNvSpPr txBox="1"/>
          <p:nvPr/>
        </p:nvSpPr>
        <p:spPr>
          <a:xfrm>
            <a:off x="1144902" y="3797301"/>
            <a:ext cx="6854195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According to NYCDOT statistics, 56% of all automobile trips within the city are under 3 miles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Opened in May 2013 with 332 stations and 6,000 bikes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Expanded to 603 stations, 55 neighborhoods, and 10,000 bikes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Largest bike sharing program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945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Growth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-480"/>
          <a:stretch/>
        </p:blipFill>
        <p:spPr>
          <a:xfrm>
            <a:off x="3072761" y="1791855"/>
            <a:ext cx="5906914" cy="4912880"/>
          </a:xfrm>
        </p:spPr>
      </p:pic>
      <p:sp>
        <p:nvSpPr>
          <p:cNvPr id="14" name="TextBox 13"/>
          <p:cNvSpPr txBox="1"/>
          <p:nvPr/>
        </p:nvSpPr>
        <p:spPr>
          <a:xfrm>
            <a:off x="101775" y="1892373"/>
            <a:ext cx="32183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Ridership doubled in 3 years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Heavy usage in summer time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1M+ rides per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31" y="211281"/>
            <a:ext cx="8229600" cy="9259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69" y="980208"/>
            <a:ext cx="5896892" cy="46499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Source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Used the Citi Bike data for the month of July 2017 (approximately 1.5 million observations).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https://www.citibikenyc.com/system-datamillion</a:t>
            </a:r>
          </a:p>
          <a:p>
            <a:pPr fontAlgn="base"/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fontAlgn="base">
              <a:buFont typeface="Wingdings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Variables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User Types = Customers/Subscribers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Trip duration (in seconds).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Timestamps for when the trip started and ended.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Station locations for where the trip started and ended (both the names and coordinates).</a:t>
            </a:r>
          </a:p>
          <a:p>
            <a:pPr fontAlgn="base"/>
            <a:r>
              <a:rPr lang="en-US" sz="1800" b="1" dirty="0">
                <a:solidFill>
                  <a:schemeClr val="bg1"/>
                </a:solidFill>
                <a:latin typeface="+mn-lt"/>
              </a:rPr>
              <a:t>Rider’s gender and birth year - this is the only demographic data we have.</a:t>
            </a:r>
          </a:p>
          <a:p>
            <a:pPr marL="0" indent="0" fontAlgn="base">
              <a:buNone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fontAlgn="base"/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0" indent="0" fontAlgn="base">
              <a:buNone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0" indent="0" fontAlgn="base">
              <a:buNone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0" indent="0" fontAlgn="base">
              <a:buNone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457200" lvl="1" indent="0">
              <a:buNone/>
            </a:pP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8" name="Picture 10" descr="Image result for searc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388302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1920"/>
            <a:ext cx="8229600" cy="11978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Organizing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Read, Read, Read! 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Studied variables and their types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Searched for missing values (i.e. Birth Year had the most missing values)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Stripped Date and Time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Applied Feature Engineering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Added variables such as: Hour, Days, Weekdays, Age Group, etc.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Formed a clean data frame 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074" name="Picture 2" descr="Image result for Organiza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09" y="4803647"/>
            <a:ext cx="2176691" cy="18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6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43617"/>
            <a:ext cx="8229600" cy="1600200"/>
          </a:xfrm>
        </p:spPr>
        <p:txBody>
          <a:bodyPr/>
          <a:lstStyle/>
          <a:p>
            <a:r>
              <a:rPr lang="en-US" dirty="0"/>
              <a:t>Visualize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956583"/>
            <a:ext cx="4174836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2" y="956583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73" y="5791200"/>
            <a:ext cx="798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Male and Female- both biker’s in Age group 25-35yrs are the highest riders. 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 : Older women bike less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6507" y="3511296"/>
            <a:ext cx="508000" cy="1589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07382" y="1639455"/>
            <a:ext cx="508000" cy="360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3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547" y="408201"/>
            <a:ext cx="866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Designed a User-Friendly App using only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1119" t="12296" b="67058"/>
          <a:stretch/>
        </p:blipFill>
        <p:spPr>
          <a:xfrm>
            <a:off x="1674892" y="1909425"/>
            <a:ext cx="5719946" cy="2300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547" y="5249002"/>
            <a:ext cx="7962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Step 1: Filter Your Search by gender and age and find people you want to be with</a:t>
            </a:r>
          </a:p>
        </p:txBody>
      </p:sp>
    </p:spTree>
    <p:extLst>
      <p:ext uri="{BB962C8B-B14F-4D97-AF65-F5344CB8AC3E}">
        <p14:creationId xmlns:p14="http://schemas.microsoft.com/office/powerpoint/2010/main" val="1897734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1907</TotalTime>
  <Words>572</Words>
  <Application>Microsoft Office PowerPoint</Application>
  <PresentationFormat>On-screen Show (4:3)</PresentationFormat>
  <Paragraphs>106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Palatino Linotype</vt:lpstr>
      <vt:lpstr>Wingdings</vt:lpstr>
      <vt:lpstr>Executive</vt:lpstr>
      <vt:lpstr>Story of  Citi Bikes</vt:lpstr>
      <vt:lpstr>Goal for today</vt:lpstr>
      <vt:lpstr>Citi Bikes</vt:lpstr>
      <vt:lpstr>Citi Bikes facts</vt:lpstr>
      <vt:lpstr>Growth</vt:lpstr>
      <vt:lpstr>Data</vt:lpstr>
      <vt:lpstr>Organizing Data</vt:lpstr>
      <vt:lpstr>Visualize Data</vt:lpstr>
      <vt:lpstr>PowerPoint Presentation</vt:lpstr>
      <vt:lpstr>PowerPoint Presentation</vt:lpstr>
      <vt:lpstr>Who is riding where?</vt:lpstr>
      <vt:lpstr>PowerPoint Presentation</vt:lpstr>
      <vt:lpstr>Holidays</vt:lpstr>
      <vt:lpstr>What can we predict?</vt:lpstr>
      <vt:lpstr>Tools</vt:lpstr>
      <vt:lpstr>Further Analysis</vt:lpstr>
      <vt:lpstr>How can you contribute</vt:lpstr>
      <vt:lpstr>Q&amp;A</vt:lpstr>
    </vt:vector>
  </TitlesOfParts>
  <Company>Columbia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of Citibikes</dc:title>
  <dc:creator>Murali Korrapati</dc:creator>
  <cp:lastModifiedBy>Abdur Mohammed</cp:lastModifiedBy>
  <cp:revision>84</cp:revision>
  <dcterms:created xsi:type="dcterms:W3CDTF">2017-08-18T06:40:44Z</dcterms:created>
  <dcterms:modified xsi:type="dcterms:W3CDTF">2017-08-21T04:34:51Z</dcterms:modified>
</cp:coreProperties>
</file>